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7" r:id="rId3"/>
    <p:sldId id="272" r:id="rId4"/>
    <p:sldId id="277" r:id="rId5"/>
    <p:sldId id="278" r:id="rId6"/>
    <p:sldId id="283" r:id="rId7"/>
    <p:sldId id="279" r:id="rId8"/>
    <p:sldId id="282" r:id="rId9"/>
    <p:sldId id="280" r:id="rId10"/>
    <p:sldId id="281" r:id="rId11"/>
    <p:sldId id="276" r:id="rId12"/>
    <p:sldId id="264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2A60"/>
    <a:srgbClr val="ED7D31"/>
    <a:srgbClr val="E3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3" autoAdjust="0"/>
    <p:restoredTop sz="85597" autoAdjust="0"/>
  </p:normalViewPr>
  <p:slideViewPr>
    <p:cSldViewPr>
      <p:cViewPr varScale="1">
        <p:scale>
          <a:sx n="98" d="100"/>
          <a:sy n="98" d="100"/>
        </p:scale>
        <p:origin x="12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5e794633876b6310" providerId="LiveId" clId="{8E6E10C9-3FE8-4C28-8268-FDBAD293C33A}"/>
    <pc:docChg chg="undo custSel addSld delSld modSld sldOrd">
      <pc:chgData name="" userId="5e794633876b6310" providerId="LiveId" clId="{8E6E10C9-3FE8-4C28-8268-FDBAD293C33A}" dt="2018-06-21T15:11:19.856" v="1129" actId="1076"/>
      <pc:docMkLst>
        <pc:docMk/>
      </pc:docMkLst>
      <pc:sldChg chg="modSp">
        <pc:chgData name="" userId="5e794633876b6310" providerId="LiveId" clId="{8E6E10C9-3FE8-4C28-8268-FDBAD293C33A}" dt="2018-06-21T12:57:18.849" v="284" actId="1076"/>
        <pc:sldMkLst>
          <pc:docMk/>
          <pc:sldMk cId="2206614246" sldId="256"/>
        </pc:sldMkLst>
        <pc:spChg chg="mod">
          <ac:chgData name="" userId="5e794633876b6310" providerId="LiveId" clId="{8E6E10C9-3FE8-4C28-8268-FDBAD293C33A}" dt="2018-06-21T12:53:18.320" v="98" actId="20577"/>
          <ac:spMkLst>
            <pc:docMk/>
            <pc:sldMk cId="2206614246" sldId="256"/>
            <ac:spMk id="8" creationId="{708EBCD4-7406-4BBA-B06D-F630D22E8104}"/>
          </ac:spMkLst>
        </pc:spChg>
        <pc:spChg chg="mod">
          <ac:chgData name="" userId="5e794633876b6310" providerId="LiveId" clId="{8E6E10C9-3FE8-4C28-8268-FDBAD293C33A}" dt="2018-06-21T12:57:18.849" v="284" actId="1076"/>
          <ac:spMkLst>
            <pc:docMk/>
            <pc:sldMk cId="2206614246" sldId="256"/>
            <ac:spMk id="9" creationId="{0BC8D6C8-59FE-42E6-B8A8-6CC2423851BF}"/>
          </ac:spMkLst>
        </pc:spChg>
      </pc:sldChg>
      <pc:sldChg chg="del">
        <pc:chgData name="" userId="5e794633876b6310" providerId="LiveId" clId="{8E6E10C9-3FE8-4C28-8268-FDBAD293C33A}" dt="2018-06-21T12:58:20.624" v="297" actId="2696"/>
        <pc:sldMkLst>
          <pc:docMk/>
          <pc:sldMk cId="2262799982" sldId="259"/>
        </pc:sldMkLst>
      </pc:sldChg>
      <pc:sldChg chg="del">
        <pc:chgData name="" userId="5e794633876b6310" providerId="LiveId" clId="{8E6E10C9-3FE8-4C28-8268-FDBAD293C33A}" dt="2018-06-21T12:58:15.768" v="289" actId="2696"/>
        <pc:sldMkLst>
          <pc:docMk/>
          <pc:sldMk cId="1302051298" sldId="262"/>
        </pc:sldMkLst>
      </pc:sldChg>
      <pc:sldChg chg="addSp delSp modSp">
        <pc:chgData name="" userId="5e794633876b6310" providerId="LiveId" clId="{8E6E10C9-3FE8-4C28-8268-FDBAD293C33A}" dt="2018-06-21T12:57:40.700" v="287" actId="478"/>
        <pc:sldMkLst>
          <pc:docMk/>
          <pc:sldMk cId="3350149194" sldId="264"/>
        </pc:sldMkLst>
        <pc:spChg chg="add del mod">
          <ac:chgData name="" userId="5e794633876b6310" providerId="LiveId" clId="{8E6E10C9-3FE8-4C28-8268-FDBAD293C33A}" dt="2018-06-21T12:57:40.700" v="287" actId="478"/>
          <ac:spMkLst>
            <pc:docMk/>
            <pc:sldMk cId="3350149194" sldId="264"/>
            <ac:spMk id="3" creationId="{2B766B6E-0725-42F5-B30B-1156AACEF363}"/>
          </ac:spMkLst>
        </pc:spChg>
        <pc:spChg chg="add">
          <ac:chgData name="" userId="5e794633876b6310" providerId="LiveId" clId="{8E6E10C9-3FE8-4C28-8268-FDBAD293C33A}" dt="2018-06-21T12:57:37.002" v="286" actId="478"/>
          <ac:spMkLst>
            <pc:docMk/>
            <pc:sldMk cId="3350149194" sldId="264"/>
            <ac:spMk id="7" creationId="{7102EE60-C032-4DA7-86BF-455E82853B22}"/>
          </ac:spMkLst>
        </pc:spChg>
        <pc:spChg chg="del">
          <ac:chgData name="" userId="5e794633876b6310" providerId="LiveId" clId="{8E6E10C9-3FE8-4C28-8268-FDBAD293C33A}" dt="2018-06-21T12:57:36.719" v="285" actId="478"/>
          <ac:spMkLst>
            <pc:docMk/>
            <pc:sldMk cId="3350149194" sldId="264"/>
            <ac:spMk id="9" creationId="{0BC8D6C8-59FE-42E6-B8A8-6CC2423851BF}"/>
          </ac:spMkLst>
        </pc:spChg>
      </pc:sldChg>
      <pc:sldChg chg="modSp">
        <pc:chgData name="" userId="5e794633876b6310" providerId="LiveId" clId="{8E6E10C9-3FE8-4C28-8268-FDBAD293C33A}" dt="2018-06-21T13:03:22.292" v="542" actId="20577"/>
        <pc:sldMkLst>
          <pc:docMk/>
          <pc:sldMk cId="2411040126" sldId="267"/>
        </pc:sldMkLst>
        <pc:spChg chg="mod">
          <ac:chgData name="" userId="5e794633876b6310" providerId="LiveId" clId="{8E6E10C9-3FE8-4C28-8268-FDBAD293C33A}" dt="2018-06-21T13:03:22.292" v="542" actId="20577"/>
          <ac:spMkLst>
            <pc:docMk/>
            <pc:sldMk cId="2411040126" sldId="267"/>
            <ac:spMk id="9" creationId="{0D11722A-4D8F-4B51-8A2A-B9C5BB584E67}"/>
          </ac:spMkLst>
        </pc:spChg>
      </pc:sldChg>
      <pc:sldChg chg="del">
        <pc:chgData name="" userId="5e794633876b6310" providerId="LiveId" clId="{8E6E10C9-3FE8-4C28-8268-FDBAD293C33A}" dt="2018-06-21T12:58:15.743" v="288" actId="2696"/>
        <pc:sldMkLst>
          <pc:docMk/>
          <pc:sldMk cId="2888081765" sldId="270"/>
        </pc:sldMkLst>
      </pc:sldChg>
      <pc:sldChg chg="addSp delSp modSp">
        <pc:chgData name="" userId="5e794633876b6310" providerId="LiveId" clId="{8E6E10C9-3FE8-4C28-8268-FDBAD293C33A}" dt="2018-06-21T14:54:36.003" v="717" actId="20577"/>
        <pc:sldMkLst>
          <pc:docMk/>
          <pc:sldMk cId="378814769" sldId="272"/>
        </pc:sldMkLst>
        <pc:spChg chg="add mod">
          <ac:chgData name="" userId="5e794633876b6310" providerId="LiveId" clId="{8E6E10C9-3FE8-4C28-8268-FDBAD293C33A}" dt="2018-06-21T14:41:38.699" v="679" actId="1076"/>
          <ac:spMkLst>
            <pc:docMk/>
            <pc:sldMk cId="378814769" sldId="272"/>
            <ac:spMk id="6" creationId="{82FFC781-DD1D-4D28-AD75-AC4B1771A9AA}"/>
          </ac:spMkLst>
        </pc:spChg>
        <pc:spChg chg="add del mod">
          <ac:chgData name="" userId="5e794633876b6310" providerId="LiveId" clId="{8E6E10C9-3FE8-4C28-8268-FDBAD293C33A}" dt="2018-06-21T14:41:56.404" v="681" actId="478"/>
          <ac:spMkLst>
            <pc:docMk/>
            <pc:sldMk cId="378814769" sldId="272"/>
            <ac:spMk id="7" creationId="{B71C87A5-A58E-4476-95CF-33F65EEFA26A}"/>
          </ac:spMkLst>
        </pc:spChg>
        <pc:spChg chg="mod">
          <ac:chgData name="" userId="5e794633876b6310" providerId="LiveId" clId="{8E6E10C9-3FE8-4C28-8268-FDBAD293C33A}" dt="2018-06-21T13:03:50.594" v="564" actId="20577"/>
          <ac:spMkLst>
            <pc:docMk/>
            <pc:sldMk cId="378814769" sldId="272"/>
            <ac:spMk id="9" creationId="{682DE6A1-9ED9-4FF6-9F7F-BCB2698A188F}"/>
          </ac:spMkLst>
        </pc:spChg>
        <pc:spChg chg="del">
          <ac:chgData name="" userId="5e794633876b6310" providerId="LiveId" clId="{8E6E10C9-3FE8-4C28-8268-FDBAD293C33A}" dt="2018-06-21T14:36:02.285" v="595" actId="478"/>
          <ac:spMkLst>
            <pc:docMk/>
            <pc:sldMk cId="378814769" sldId="272"/>
            <ac:spMk id="11" creationId="{656010B8-F1F6-43D6-8333-53B61482E0A5}"/>
          </ac:spMkLst>
        </pc:spChg>
        <pc:spChg chg="mod">
          <ac:chgData name="" userId="5e794633876b6310" providerId="LiveId" clId="{8E6E10C9-3FE8-4C28-8268-FDBAD293C33A}" dt="2018-06-21T14:54:36.003" v="717" actId="20577"/>
          <ac:spMkLst>
            <pc:docMk/>
            <pc:sldMk cId="378814769" sldId="272"/>
            <ac:spMk id="21" creationId="{D43BB71F-2A47-4ABE-BE85-F8E9C2FB5311}"/>
          </ac:spMkLst>
        </pc:spChg>
        <pc:spChg chg="del">
          <ac:chgData name="" userId="5e794633876b6310" providerId="LiveId" clId="{8E6E10C9-3FE8-4C28-8268-FDBAD293C33A}" dt="2018-06-21T14:36:05.115" v="597" actId="478"/>
          <ac:spMkLst>
            <pc:docMk/>
            <pc:sldMk cId="378814769" sldId="272"/>
            <ac:spMk id="23" creationId="{758883AE-EE22-4764-8DD9-7586695CEAE3}"/>
          </ac:spMkLst>
        </pc:spChg>
        <pc:spChg chg="del mod">
          <ac:chgData name="" userId="5e794633876b6310" providerId="LiveId" clId="{8E6E10C9-3FE8-4C28-8268-FDBAD293C33A}" dt="2018-06-21T14:35:58.361" v="593" actId="478"/>
          <ac:spMkLst>
            <pc:docMk/>
            <pc:sldMk cId="378814769" sldId="272"/>
            <ac:spMk id="26" creationId="{AE3D4CA3-7A96-46E2-9AD6-FD39C6BA186F}"/>
          </ac:spMkLst>
        </pc:spChg>
        <pc:spChg chg="del">
          <ac:chgData name="" userId="5e794633876b6310" providerId="LiveId" clId="{8E6E10C9-3FE8-4C28-8268-FDBAD293C33A}" dt="2018-06-21T14:36:03.741" v="596" actId="478"/>
          <ac:spMkLst>
            <pc:docMk/>
            <pc:sldMk cId="378814769" sldId="272"/>
            <ac:spMk id="28" creationId="{DDEF3BEB-4BAF-4638-88C9-7FE45EB89506}"/>
          </ac:spMkLst>
        </pc:spChg>
        <pc:spChg chg="del">
          <ac:chgData name="" userId="5e794633876b6310" providerId="LiveId" clId="{8E6E10C9-3FE8-4C28-8268-FDBAD293C33A}" dt="2018-06-21T14:36:00.374" v="594" actId="478"/>
          <ac:spMkLst>
            <pc:docMk/>
            <pc:sldMk cId="378814769" sldId="272"/>
            <ac:spMk id="29" creationId="{0B240587-CDC6-467E-955D-0DEB4829801A}"/>
          </ac:spMkLst>
        </pc:spChg>
        <pc:spChg chg="add mod">
          <ac:chgData name="" userId="5e794633876b6310" providerId="LiveId" clId="{8E6E10C9-3FE8-4C28-8268-FDBAD293C33A}" dt="2018-06-21T14:45:02.060" v="696" actId="11529"/>
          <ac:spMkLst>
            <pc:docMk/>
            <pc:sldMk cId="378814769" sldId="272"/>
            <ac:spMk id="30" creationId="{0F2E6F2B-1E58-4A00-A645-A1E2F1D4B2CA}"/>
          </ac:spMkLst>
        </pc:spChg>
        <pc:spChg chg="add mod">
          <ac:chgData name="" userId="5e794633876b6310" providerId="LiveId" clId="{8E6E10C9-3FE8-4C28-8268-FDBAD293C33A}" dt="2018-06-21T14:46:18.475" v="702" actId="207"/>
          <ac:spMkLst>
            <pc:docMk/>
            <pc:sldMk cId="378814769" sldId="272"/>
            <ac:spMk id="31" creationId="{0FBDC5EA-1AB2-4811-8304-7ECC2C1A890E}"/>
          </ac:spMkLst>
        </pc:spChg>
        <pc:picChg chg="add mod">
          <ac:chgData name="" userId="5e794633876b6310" providerId="LiveId" clId="{8E6E10C9-3FE8-4C28-8268-FDBAD293C33A}" dt="2018-06-21T14:41:35.755" v="678" actId="1076"/>
          <ac:picMkLst>
            <pc:docMk/>
            <pc:sldMk cId="378814769" sldId="272"/>
            <ac:picMk id="3" creationId="{AFC8D313-6F71-4612-A325-0F8DBB09361E}"/>
          </ac:picMkLst>
        </pc:picChg>
        <pc:picChg chg="add mod">
          <ac:chgData name="" userId="5e794633876b6310" providerId="LiveId" clId="{8E6E10C9-3FE8-4C28-8268-FDBAD293C33A}" dt="2018-06-21T14:39:45.453" v="666" actId="1076"/>
          <ac:picMkLst>
            <pc:docMk/>
            <pc:sldMk cId="378814769" sldId="272"/>
            <ac:picMk id="5" creationId="{1452AB3D-7C70-4760-8B43-F5B8BAE68B35}"/>
          </ac:picMkLst>
        </pc:picChg>
        <pc:picChg chg="add mod">
          <ac:chgData name="" userId="5e794633876b6310" providerId="LiveId" clId="{8E6E10C9-3FE8-4C28-8268-FDBAD293C33A}" dt="2018-06-21T14:41:35.755" v="678" actId="1076"/>
          <ac:picMkLst>
            <pc:docMk/>
            <pc:sldMk cId="378814769" sldId="272"/>
            <ac:picMk id="12" creationId="{EA5D96F0-8797-4EA3-8B98-ECAF79832213}"/>
          </ac:picMkLst>
        </pc:picChg>
        <pc:picChg chg="add mod">
          <ac:chgData name="" userId="5e794633876b6310" providerId="LiveId" clId="{8E6E10C9-3FE8-4C28-8268-FDBAD293C33A}" dt="2018-06-21T14:41:35.755" v="678" actId="1076"/>
          <ac:picMkLst>
            <pc:docMk/>
            <pc:sldMk cId="378814769" sldId="272"/>
            <ac:picMk id="13" creationId="{2C52ED09-4061-412E-A266-2535A3199159}"/>
          </ac:picMkLst>
        </pc:picChg>
        <pc:picChg chg="add mod">
          <ac:chgData name="" userId="5e794633876b6310" providerId="LiveId" clId="{8E6E10C9-3FE8-4C28-8268-FDBAD293C33A}" dt="2018-06-21T14:41:35.755" v="678" actId="1076"/>
          <ac:picMkLst>
            <pc:docMk/>
            <pc:sldMk cId="378814769" sldId="272"/>
            <ac:picMk id="14" creationId="{3D0FC201-5FCE-491E-8BD2-B1F9EA64B960}"/>
          </ac:picMkLst>
        </pc:picChg>
        <pc:picChg chg="add mod">
          <ac:chgData name="" userId="5e794633876b6310" providerId="LiveId" clId="{8E6E10C9-3FE8-4C28-8268-FDBAD293C33A}" dt="2018-06-21T14:39:20.610" v="662" actId="1076"/>
          <ac:picMkLst>
            <pc:docMk/>
            <pc:sldMk cId="378814769" sldId="272"/>
            <ac:picMk id="1026" creationId="{4B4B9662-6B1C-4D3A-AF6D-EDF7D25A8B1E}"/>
          </ac:picMkLst>
        </pc:picChg>
        <pc:cxnChg chg="add mod">
          <ac:chgData name="" userId="5e794633876b6310" providerId="LiveId" clId="{8E6E10C9-3FE8-4C28-8268-FDBAD293C33A}" dt="2018-06-21T14:42:39.108" v="686" actId="693"/>
          <ac:cxnSpMkLst>
            <pc:docMk/>
            <pc:sldMk cId="378814769" sldId="272"/>
            <ac:cxnSpMk id="10" creationId="{4AAF6EF3-363C-4033-97C0-756008D535BD}"/>
          </ac:cxnSpMkLst>
        </pc:cxnChg>
        <pc:cxnChg chg="add del mod">
          <ac:chgData name="" userId="5e794633876b6310" providerId="LiveId" clId="{8E6E10C9-3FE8-4C28-8268-FDBAD293C33A}" dt="2018-06-21T14:43:45.526" v="690" actId="478"/>
          <ac:cxnSpMkLst>
            <pc:docMk/>
            <pc:sldMk cId="378814769" sldId="272"/>
            <ac:cxnSpMk id="17" creationId="{E0BDDEB7-7389-4664-A522-4A51F703B39C}"/>
          </ac:cxnSpMkLst>
        </pc:cxnChg>
        <pc:cxnChg chg="add mod">
          <ac:chgData name="" userId="5e794633876b6310" providerId="LiveId" clId="{8E6E10C9-3FE8-4C28-8268-FDBAD293C33A}" dt="2018-06-21T14:44:42" v="695" actId="14100"/>
          <ac:cxnSpMkLst>
            <pc:docMk/>
            <pc:sldMk cId="378814769" sldId="272"/>
            <ac:cxnSpMk id="22" creationId="{5AB5FBBD-FB91-408E-92EA-9324E5B06C2D}"/>
          </ac:cxnSpMkLst>
        </pc:cxnChg>
        <pc:cxnChg chg="add mod">
          <ac:chgData name="" userId="5e794633876b6310" providerId="LiveId" clId="{8E6E10C9-3FE8-4C28-8268-FDBAD293C33A}" dt="2018-06-21T14:45:53.654" v="700" actId="208"/>
          <ac:cxnSpMkLst>
            <pc:docMk/>
            <pc:sldMk cId="378814769" sldId="272"/>
            <ac:cxnSpMk id="1025" creationId="{A88B11B4-2C23-40B6-9147-02430D718048}"/>
          </ac:cxnSpMkLst>
        </pc:cxnChg>
        <pc:cxnChg chg="add del mod">
          <ac:chgData name="" userId="5e794633876b6310" providerId="LiveId" clId="{8E6E10C9-3FE8-4C28-8268-FDBAD293C33A}" dt="2018-06-21T14:46:51.101" v="704" actId="11529"/>
          <ac:cxnSpMkLst>
            <pc:docMk/>
            <pc:sldMk cId="378814769" sldId="272"/>
            <ac:cxnSpMk id="1028" creationId="{32D3AE2B-2F76-4AEB-936C-061033A35872}"/>
          </ac:cxnSpMkLst>
        </pc:cxnChg>
        <pc:cxnChg chg="add mod">
          <ac:chgData name="" userId="5e794633876b6310" providerId="LiveId" clId="{8E6E10C9-3FE8-4C28-8268-FDBAD293C33A}" dt="2018-06-21T14:47:41.233" v="711" actId="208"/>
          <ac:cxnSpMkLst>
            <pc:docMk/>
            <pc:sldMk cId="378814769" sldId="272"/>
            <ac:cxnSpMk id="1030" creationId="{BF6B4A39-651C-4FCA-BAE1-098E044006A1}"/>
          </ac:cxnSpMkLst>
        </pc:cxnChg>
      </pc:sldChg>
      <pc:sldChg chg="del">
        <pc:chgData name="" userId="5e794633876b6310" providerId="LiveId" clId="{8E6E10C9-3FE8-4C28-8268-FDBAD293C33A}" dt="2018-06-21T12:58:15.842" v="292" actId="2696"/>
        <pc:sldMkLst>
          <pc:docMk/>
          <pc:sldMk cId="2492020851" sldId="275"/>
        </pc:sldMkLst>
      </pc:sldChg>
      <pc:sldChg chg="addSp modSp">
        <pc:chgData name="" userId="5e794633876b6310" providerId="LiveId" clId="{8E6E10C9-3FE8-4C28-8268-FDBAD293C33A}" dt="2018-06-21T15:11:19.856" v="1129" actId="1076"/>
        <pc:sldMkLst>
          <pc:docMk/>
          <pc:sldMk cId="2848202387" sldId="276"/>
        </pc:sldMkLst>
        <pc:spChg chg="mod">
          <ac:chgData name="" userId="5e794633876b6310" providerId="LiveId" clId="{8E6E10C9-3FE8-4C28-8268-FDBAD293C33A}" dt="2018-06-21T15:09:41.266" v="1126" actId="14100"/>
          <ac:spMkLst>
            <pc:docMk/>
            <pc:sldMk cId="2848202387" sldId="276"/>
            <ac:spMk id="8" creationId="{4CFFF960-2ED2-4A22-AFD8-019C5DE2999C}"/>
          </ac:spMkLst>
        </pc:spChg>
        <pc:picChg chg="add mod">
          <ac:chgData name="" userId="5e794633876b6310" providerId="LiveId" clId="{8E6E10C9-3FE8-4C28-8268-FDBAD293C33A}" dt="2018-06-21T15:11:19.856" v="1129" actId="1076"/>
          <ac:picMkLst>
            <pc:docMk/>
            <pc:sldMk cId="2848202387" sldId="276"/>
            <ac:picMk id="2050" creationId="{E13C8A6A-79E0-4593-9418-16CFEBE0BC05}"/>
          </ac:picMkLst>
        </pc:picChg>
      </pc:sldChg>
      <pc:sldChg chg="del">
        <pc:chgData name="" userId="5e794633876b6310" providerId="LiveId" clId="{8E6E10C9-3FE8-4C28-8268-FDBAD293C33A}" dt="2018-06-21T12:58:15.865" v="293" actId="2696"/>
        <pc:sldMkLst>
          <pc:docMk/>
          <pc:sldMk cId="934695104" sldId="277"/>
        </pc:sldMkLst>
      </pc:sldChg>
      <pc:sldChg chg="addSp delSp modSp add">
        <pc:chgData name="" userId="5e794633876b6310" providerId="LiveId" clId="{8E6E10C9-3FE8-4C28-8268-FDBAD293C33A}" dt="2018-06-21T13:00:09.940" v="386" actId="20577"/>
        <pc:sldMkLst>
          <pc:docMk/>
          <pc:sldMk cId="3904486370" sldId="277"/>
        </pc:sldMkLst>
        <pc:spChg chg="del mod">
          <ac:chgData name="" userId="5e794633876b6310" providerId="LiveId" clId="{8E6E10C9-3FE8-4C28-8268-FDBAD293C33A}" dt="2018-06-21T12:59:32.929" v="348" actId="478"/>
          <ac:spMkLst>
            <pc:docMk/>
            <pc:sldMk cId="3904486370" sldId="277"/>
            <ac:spMk id="2" creationId="{1E3831A3-7C8E-46C1-85CD-D9972982E498}"/>
          </ac:spMkLst>
        </pc:spChg>
        <pc:spChg chg="add mod">
          <ac:chgData name="" userId="5e794633876b6310" providerId="LiveId" clId="{8E6E10C9-3FE8-4C28-8268-FDBAD293C33A}" dt="2018-06-21T13:00:09.940" v="386" actId="20577"/>
          <ac:spMkLst>
            <pc:docMk/>
            <pc:sldMk cId="3904486370" sldId="277"/>
            <ac:spMk id="5" creationId="{6CBDD1C7-475B-4E8F-A507-333528BBDB11}"/>
          </ac:spMkLst>
        </pc:spChg>
        <pc:spChg chg="add del">
          <ac:chgData name="" userId="5e794633876b6310" providerId="LiveId" clId="{8E6E10C9-3FE8-4C28-8268-FDBAD293C33A}" dt="2018-06-21T12:59:35.535" v="350" actId="20577"/>
          <ac:spMkLst>
            <pc:docMk/>
            <pc:sldMk cId="3904486370" sldId="277"/>
            <ac:spMk id="6" creationId="{79AF6AA6-4484-40A9-922A-B713A9ACAD0C}"/>
          </ac:spMkLst>
        </pc:spChg>
      </pc:sldChg>
      <pc:sldChg chg="del">
        <pc:chgData name="" userId="5e794633876b6310" providerId="LiveId" clId="{8E6E10C9-3FE8-4C28-8268-FDBAD293C33A}" dt="2018-06-21T12:58:15.899" v="294" actId="2696"/>
        <pc:sldMkLst>
          <pc:docMk/>
          <pc:sldMk cId="150742425" sldId="278"/>
        </pc:sldMkLst>
      </pc:sldChg>
      <pc:sldChg chg="modSp add">
        <pc:chgData name="" userId="5e794633876b6310" providerId="LiveId" clId="{8E6E10C9-3FE8-4C28-8268-FDBAD293C33A}" dt="2018-06-21T13:00:41.981" v="427" actId="27636"/>
        <pc:sldMkLst>
          <pc:docMk/>
          <pc:sldMk cId="3439058049" sldId="278"/>
        </pc:sldMkLst>
        <pc:spChg chg="mod">
          <ac:chgData name="" userId="5e794633876b6310" providerId="LiveId" clId="{8E6E10C9-3FE8-4C28-8268-FDBAD293C33A}" dt="2018-06-21T13:00:41.981" v="427" actId="27636"/>
          <ac:spMkLst>
            <pc:docMk/>
            <pc:sldMk cId="3439058049" sldId="278"/>
            <ac:spMk id="2" creationId="{5EFC3FAA-62FF-45B3-8193-9B2C3FDA4104}"/>
          </ac:spMkLst>
        </pc:spChg>
      </pc:sldChg>
      <pc:sldChg chg="del">
        <pc:chgData name="" userId="5e794633876b6310" providerId="LiveId" clId="{8E6E10C9-3FE8-4C28-8268-FDBAD293C33A}" dt="2018-06-21T12:58:15.927" v="295" actId="2696"/>
        <pc:sldMkLst>
          <pc:docMk/>
          <pc:sldMk cId="3141880059" sldId="279"/>
        </pc:sldMkLst>
      </pc:sldChg>
      <pc:sldChg chg="modSp add">
        <pc:chgData name="" userId="5e794633876b6310" providerId="LiveId" clId="{8E6E10C9-3FE8-4C28-8268-FDBAD293C33A}" dt="2018-06-21T13:01:13.826" v="455" actId="20577"/>
        <pc:sldMkLst>
          <pc:docMk/>
          <pc:sldMk cId="3170112214" sldId="279"/>
        </pc:sldMkLst>
        <pc:spChg chg="mod">
          <ac:chgData name="" userId="5e794633876b6310" providerId="LiveId" clId="{8E6E10C9-3FE8-4C28-8268-FDBAD293C33A}" dt="2018-06-21T13:01:13.826" v="455" actId="20577"/>
          <ac:spMkLst>
            <pc:docMk/>
            <pc:sldMk cId="3170112214" sldId="279"/>
            <ac:spMk id="2" creationId="{100F7CEC-DC07-4FE9-8463-5A9ADA11DCD0}"/>
          </ac:spMkLst>
        </pc:spChg>
      </pc:sldChg>
      <pc:sldChg chg="del">
        <pc:chgData name="" userId="5e794633876b6310" providerId="LiveId" clId="{8E6E10C9-3FE8-4C28-8268-FDBAD293C33A}" dt="2018-06-21T12:58:15.950" v="296" actId="2696"/>
        <pc:sldMkLst>
          <pc:docMk/>
          <pc:sldMk cId="1395919944" sldId="280"/>
        </pc:sldMkLst>
      </pc:sldChg>
      <pc:sldChg chg="modSp add">
        <pc:chgData name="" userId="5e794633876b6310" providerId="LiveId" clId="{8E6E10C9-3FE8-4C28-8268-FDBAD293C33A}" dt="2018-06-21T13:01:44.058" v="490" actId="20577"/>
        <pc:sldMkLst>
          <pc:docMk/>
          <pc:sldMk cId="3630097496" sldId="280"/>
        </pc:sldMkLst>
        <pc:spChg chg="mod">
          <ac:chgData name="" userId="5e794633876b6310" providerId="LiveId" clId="{8E6E10C9-3FE8-4C28-8268-FDBAD293C33A}" dt="2018-06-21T13:01:44.058" v="490" actId="20577"/>
          <ac:spMkLst>
            <pc:docMk/>
            <pc:sldMk cId="3630097496" sldId="280"/>
            <ac:spMk id="2" creationId="{FE9560F1-F316-4E0F-821D-0049A46F8DF7}"/>
          </ac:spMkLst>
        </pc:spChg>
      </pc:sldChg>
      <pc:sldChg chg="modSp add ord">
        <pc:chgData name="" userId="5e794633876b6310" providerId="LiveId" clId="{8E6E10C9-3FE8-4C28-8268-FDBAD293C33A}" dt="2018-06-21T15:04:35.783" v="1093" actId="1076"/>
        <pc:sldMkLst>
          <pc:docMk/>
          <pc:sldMk cId="2171857729" sldId="281"/>
        </pc:sldMkLst>
        <pc:spChg chg="mod">
          <ac:chgData name="" userId="5e794633876b6310" providerId="LiveId" clId="{8E6E10C9-3FE8-4C28-8268-FDBAD293C33A}" dt="2018-06-21T13:04:11.295" v="591" actId="6549"/>
          <ac:spMkLst>
            <pc:docMk/>
            <pc:sldMk cId="2171857729" sldId="281"/>
            <ac:spMk id="2" creationId="{3FC48907-B079-4FD8-ADF8-2F788AB61C3D}"/>
          </ac:spMkLst>
        </pc:spChg>
      </pc:sldChg>
      <pc:sldChg chg="del">
        <pc:chgData name="" userId="5e794633876b6310" providerId="LiveId" clId="{8E6E10C9-3FE8-4C28-8268-FDBAD293C33A}" dt="2018-06-21T12:58:15.793" v="290" actId="2696"/>
        <pc:sldMkLst>
          <pc:docMk/>
          <pc:sldMk cId="2554714943" sldId="281"/>
        </pc:sldMkLst>
      </pc:sldChg>
      <pc:sldChg chg="del">
        <pc:chgData name="" userId="5e794633876b6310" providerId="LiveId" clId="{8E6E10C9-3FE8-4C28-8268-FDBAD293C33A}" dt="2018-06-21T12:58:15.817" v="291" actId="2696"/>
        <pc:sldMkLst>
          <pc:docMk/>
          <pc:sldMk cId="992034505" sldId="282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7C0A2-955D-DE4A-9170-F03D3B30EF65}" type="datetimeFigureOut">
              <a:rPr kumimoji="1" lang="ko-KR" altLang="en-US" smtClean="0"/>
              <a:t>2018-06-22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97B91-AF31-1F4F-8B21-441716B600D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0724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Good morning </a:t>
            </a:r>
          </a:p>
          <a:p>
            <a:r>
              <a:rPr lang="en-US" altLang="ko-KR" dirty="0"/>
              <a:t>My name is Juyeon </a:t>
            </a:r>
            <a:r>
              <a:rPr lang="en-US" altLang="ko-KR" dirty="0" err="1"/>
              <a:t>kang</a:t>
            </a:r>
            <a:r>
              <a:rPr lang="en-US" altLang="ko-KR" dirty="0"/>
              <a:t> and our team members are </a:t>
            </a:r>
            <a:r>
              <a:rPr lang="en-US" altLang="ko-KR" dirty="0" err="1"/>
              <a:t>saheon</a:t>
            </a:r>
            <a:r>
              <a:rPr lang="en-US" altLang="ko-KR" dirty="0"/>
              <a:t> lee and </a:t>
            </a:r>
            <a:r>
              <a:rPr lang="en-US" altLang="ko-KR" dirty="0" err="1"/>
              <a:t>jinhyuck</a:t>
            </a:r>
            <a:r>
              <a:rPr lang="en-US" altLang="ko-KR" dirty="0"/>
              <a:t> park</a:t>
            </a:r>
          </a:p>
          <a:p>
            <a:r>
              <a:rPr lang="en-US" altLang="ko-KR" dirty="0"/>
              <a:t>Let me begin with presentation about research and analysis for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F97B91-AF31-1F4F-8B21-441716B600D0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7329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The presentation are in the following order.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F97B91-AF31-1F4F-8B21-441716B600D0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6772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First of all, Our motivation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F97B91-AF31-1F4F-8B21-441716B600D0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0384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72A60"/>
                </a:solidFill>
              </a:defRPr>
            </a:lvl1pPr>
          </a:lstStyle>
          <a:p>
            <a:fld id="{26676B23-5EF1-4D3E-BAB5-1F446F2C0C07}" type="slidenum">
              <a:rPr lang="ko-KR" altLang="en-US" smtClean="0"/>
              <a:pPr/>
              <a:t>‹#›</a:t>
            </a:fld>
            <a:r>
              <a:rPr lang="en-US" altLang="ko-KR" dirty="0"/>
              <a:t>/12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301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592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70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위쪽 모서리 7">
            <a:extLst>
              <a:ext uri="{FF2B5EF4-FFF2-40B4-BE49-F238E27FC236}">
                <a16:creationId xmlns:a16="http://schemas.microsoft.com/office/drawing/2014/main" id="{D2CE75BB-CCFA-444B-B560-14421A252863}"/>
              </a:ext>
            </a:extLst>
          </p:cNvPr>
          <p:cNvSpPr/>
          <p:nvPr userDrawn="1"/>
        </p:nvSpPr>
        <p:spPr>
          <a:xfrm rot="5400000">
            <a:off x="3281611" y="-3281609"/>
            <a:ext cx="703909" cy="726712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8DC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위쪽 모서리 8">
            <a:extLst>
              <a:ext uri="{FF2B5EF4-FFF2-40B4-BE49-F238E27FC236}">
                <a16:creationId xmlns:a16="http://schemas.microsoft.com/office/drawing/2014/main" id="{86E9A361-1D05-4897-A7A7-D4F7BF05B599}"/>
              </a:ext>
            </a:extLst>
          </p:cNvPr>
          <p:cNvSpPr/>
          <p:nvPr userDrawn="1"/>
        </p:nvSpPr>
        <p:spPr>
          <a:xfrm rot="5400000">
            <a:off x="3155850" y="-3155848"/>
            <a:ext cx="703909" cy="701560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2A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96423"/>
            <a:ext cx="4192732" cy="511062"/>
          </a:xfrm>
        </p:spPr>
        <p:txBody>
          <a:bodyPr>
            <a:normAutofit/>
          </a:bodyPr>
          <a:lstStyle>
            <a:lvl1pPr algn="just">
              <a:defRPr sz="2800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72A60"/>
                </a:solidFill>
              </a:defRPr>
            </a:lvl1pPr>
          </a:lstStyle>
          <a:p>
            <a:fld id="{26676B23-5EF1-4D3E-BAB5-1F446F2C0C07}" type="slidenum">
              <a:rPr lang="ko-KR" altLang="en-US" smtClean="0"/>
              <a:pPr/>
              <a:t>‹#›</a:t>
            </a:fld>
            <a:r>
              <a:rPr lang="en-US" altLang="ko-KR" dirty="0"/>
              <a:t>/12</a:t>
            </a:r>
            <a:endParaRPr lang="ko-KR" alt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D0A429-166C-4517-9CC0-CD5655C8F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0" y="908720"/>
            <a:ext cx="8583862" cy="5635641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127B291-0A9C-40CF-8F9D-14C569C07E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128" y="49095"/>
            <a:ext cx="1881588" cy="6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80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72A60"/>
                </a:solidFill>
              </a:defRPr>
            </a:lvl1pPr>
          </a:lstStyle>
          <a:p>
            <a:fld id="{26676B23-5EF1-4D3E-BAB5-1F446F2C0C07}" type="slidenum">
              <a:rPr lang="ko-KR" altLang="en-US" smtClean="0"/>
              <a:pPr/>
              <a:t>‹#›</a:t>
            </a:fld>
            <a:r>
              <a:rPr lang="en-US" altLang="ko-KR" dirty="0"/>
              <a:t>/12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887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707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84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6144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748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85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398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76B23-5EF1-4D3E-BAB5-1F446F2C0C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819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YWPLJeBtxs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>
            <a:extLst>
              <a:ext uri="{FF2B5EF4-FFF2-40B4-BE49-F238E27FC236}">
                <a16:creationId xmlns:a16="http://schemas.microsoft.com/office/drawing/2014/main" id="{708EBCD4-7406-4BBA-B06D-F630D22E8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513" y="1076542"/>
            <a:ext cx="8748972" cy="3020752"/>
          </a:xfrm>
        </p:spPr>
        <p:txBody>
          <a:bodyPr anchor="ctr">
            <a:normAutofit/>
          </a:bodyPr>
          <a:lstStyle/>
          <a:p>
            <a: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Research and Analysis for</a:t>
            </a:r>
            <a:b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</a:br>
            <a: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Vulnerability of Zigbee</a:t>
            </a:r>
            <a:b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</a:br>
            <a: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Communication</a:t>
            </a:r>
            <a:endParaRPr lang="ko-KR" altLang="en-US" sz="4000" b="1" dirty="0">
              <a:solidFill>
                <a:srgbClr val="072A60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  <p:sp>
        <p:nvSpPr>
          <p:cNvPr id="9" name="부제목 4">
            <a:extLst>
              <a:ext uri="{FF2B5EF4-FFF2-40B4-BE49-F238E27FC236}">
                <a16:creationId xmlns:a16="http://schemas.microsoft.com/office/drawing/2014/main" id="{0BC8D6C8-59FE-42E6-B8A8-6CC2423851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7514" y="4097294"/>
            <a:ext cx="8748971" cy="1563954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JinHyuck</a:t>
            </a: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 Park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Juyeon Kang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Sangheon</a:t>
            </a: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 Lee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dirty="0">
                <a:solidFill>
                  <a:srgbClr val="072A60"/>
                </a:solidFill>
                <a:latin typeface="Helvetica LT Std Light" charset="0"/>
                <a:ea typeface="Helvetica LT Std Light" charset="0"/>
                <a:cs typeface="Helvetica LT Std Light" charset="0"/>
              </a:rPr>
              <a:t>Security Engineering</a:t>
            </a:r>
            <a:endParaRPr lang="ko-KR" altLang="en-US" sz="2000" dirty="0">
              <a:solidFill>
                <a:srgbClr val="072A60"/>
              </a:solidFill>
              <a:latin typeface="Helvetica LT Std Light" charset="0"/>
              <a:ea typeface="Helvetica LT Std Light" charset="0"/>
              <a:cs typeface="Helvetica LT Std Light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ACD1732-0B13-4602-9C33-412278F9D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775" y="5856322"/>
            <a:ext cx="2338449" cy="75278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50F300B-8831-4B7F-96D9-59F951952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614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C48907-B079-4FD8-ADF8-2F788AB6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>
                <a:latin typeface="Helvetica LT Std" charset="0"/>
                <a:ea typeface="Helvetica LT Std" charset="0"/>
                <a:cs typeface="Helvetica LT Std" charset="0"/>
              </a:rPr>
              <a:t>Demonstration</a:t>
            </a:r>
            <a:endParaRPr lang="ko-KR" altLang="en-US" dirty="0"/>
          </a:p>
        </p:txBody>
      </p:sp>
      <p:pic>
        <p:nvPicPr>
          <p:cNvPr id="4" name="온라인 미디어 3" title="Research and Analysis for Vulnerability of ZigBee Communication">
            <a:hlinkClick r:id="" action="ppaction://media"/>
            <a:extLst>
              <a:ext uri="{FF2B5EF4-FFF2-40B4-BE49-F238E27FC236}">
                <a16:creationId xmlns:a16="http://schemas.microsoft.com/office/drawing/2014/main" id="{2DD01649-3D82-49D6-9C9D-58F7F97C56E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39818" y="1590679"/>
            <a:ext cx="7808868" cy="4392488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5A400E-EB42-4272-AA75-6FC73836B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857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3">
            <a:extLst>
              <a:ext uri="{FF2B5EF4-FFF2-40B4-BE49-F238E27FC236}">
                <a16:creationId xmlns:a16="http://schemas.microsoft.com/office/drawing/2014/main" id="{E87F9F96-636D-434F-A581-973C0565ABBF}"/>
              </a:ext>
            </a:extLst>
          </p:cNvPr>
          <p:cNvSpPr txBox="1"/>
          <p:nvPr/>
        </p:nvSpPr>
        <p:spPr>
          <a:xfrm>
            <a:off x="158223" y="98525"/>
            <a:ext cx="2000869" cy="492443"/>
          </a:xfrm>
          <a:prstGeom prst="rect">
            <a:avLst/>
          </a:prstGeom>
          <a:noFill/>
        </p:spPr>
        <p:txBody>
          <a:bodyPr wrap="none" rtlCol="0" anchor="ctr" anchorCtr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eaLnBrk="0" hangingPunct="0">
              <a:defRPr/>
            </a:pPr>
            <a:r>
              <a:rPr lang="en-US" altLang="ko-KR" sz="2600" b="1" dirty="0">
                <a:solidFill>
                  <a:schemeClr val="bg1"/>
                </a:solidFill>
                <a:latin typeface="Helvetica LT Std" charset="0"/>
                <a:ea typeface="Helvetica LT Std" charset="0"/>
                <a:cs typeface="Helvetica LT Std" charset="0"/>
              </a:rPr>
              <a:t>Conclusion</a:t>
            </a:r>
            <a:endParaRPr lang="ko-KR" altLang="en-US" sz="2600" b="1" dirty="0">
              <a:solidFill>
                <a:schemeClr val="bg1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  <p:sp>
        <p:nvSpPr>
          <p:cNvPr id="8" name="내용 개체 틀 1">
            <a:extLst>
              <a:ext uri="{FF2B5EF4-FFF2-40B4-BE49-F238E27FC236}">
                <a16:creationId xmlns:a16="http://schemas.microsoft.com/office/drawing/2014/main" id="{4CFFF960-2ED2-4A22-AFD8-019C5DE2999C}"/>
              </a:ext>
            </a:extLst>
          </p:cNvPr>
          <p:cNvSpPr txBox="1">
            <a:spLocks/>
          </p:cNvSpPr>
          <p:nvPr/>
        </p:nvSpPr>
        <p:spPr>
          <a:xfrm>
            <a:off x="143421" y="999714"/>
            <a:ext cx="8784976" cy="4661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Zigbee is used in various Field 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Smart power grid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Home Automation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Commercial Building Automation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Telecommunication Application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Personal, Home, and Hospital Care and so on.</a:t>
            </a:r>
          </a:p>
          <a:p>
            <a:pPr lvl="1" algn="just"/>
            <a:endParaRPr lang="en-US" altLang="ko-KR" sz="1400" b="1" dirty="0">
              <a:solidFill>
                <a:srgbClr val="072A60"/>
              </a:solidFill>
              <a:latin typeface="Helvetica LT Std" charset="0"/>
              <a:ea typeface="Helvetica LT Std" charset="0"/>
              <a:cs typeface="Helvetica LT Std" charset="0"/>
            </a:endParaRPr>
          </a:p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Low power consumption and cost</a:t>
            </a:r>
          </a:p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However, Need more powerful Security protocol.</a:t>
            </a:r>
          </a:p>
          <a:p>
            <a:pPr lvl="1" algn="just"/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With low power operation.</a:t>
            </a:r>
          </a:p>
        </p:txBody>
      </p:sp>
      <p:pic>
        <p:nvPicPr>
          <p:cNvPr id="2050" name="Picture 2" descr="zigbeeì ëí ì´ë¯¸ì§ ê²ìê²°ê³¼">
            <a:extLst>
              <a:ext uri="{FF2B5EF4-FFF2-40B4-BE49-F238E27FC236}">
                <a16:creationId xmlns:a16="http://schemas.microsoft.com/office/drawing/2014/main" id="{E13C8A6A-79E0-4593-9418-16CFEBE0B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4427949"/>
            <a:ext cx="3854202" cy="1430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20DC2BF-F9D9-4BB9-AAB9-7D08DA3E6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202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3">
            <a:extLst>
              <a:ext uri="{FF2B5EF4-FFF2-40B4-BE49-F238E27FC236}">
                <a16:creationId xmlns:a16="http://schemas.microsoft.com/office/drawing/2014/main" id="{708EBCD4-7406-4BBA-B06D-F630D22E8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513" y="1076542"/>
            <a:ext cx="8748972" cy="3020752"/>
          </a:xfrm>
        </p:spPr>
        <p:txBody>
          <a:bodyPr anchor="ctr">
            <a:normAutofit/>
          </a:bodyPr>
          <a:lstStyle/>
          <a:p>
            <a: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Thank you </a:t>
            </a:r>
            <a:b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</a:br>
            <a:r>
              <a:rPr lang="en-US" altLang="ko-KR" sz="4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For your attention!</a:t>
            </a:r>
            <a:endParaRPr lang="ko-KR" altLang="en-US" sz="4000" b="1" dirty="0">
              <a:solidFill>
                <a:srgbClr val="072A60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ACD1732-0B13-4602-9C33-412278F9D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775" y="5856322"/>
            <a:ext cx="2338449" cy="752788"/>
          </a:xfrm>
          <a:prstGeom prst="rect">
            <a:avLst/>
          </a:prstGeom>
        </p:spPr>
      </p:pic>
      <p:sp>
        <p:nvSpPr>
          <p:cNvPr id="7" name="부제목 4">
            <a:extLst>
              <a:ext uri="{FF2B5EF4-FFF2-40B4-BE49-F238E27FC236}">
                <a16:creationId xmlns:a16="http://schemas.microsoft.com/office/drawing/2014/main" id="{7102EE60-C032-4DA7-86BF-455E82853B22}"/>
              </a:ext>
            </a:extLst>
          </p:cNvPr>
          <p:cNvSpPr txBox="1">
            <a:spLocks/>
          </p:cNvSpPr>
          <p:nvPr/>
        </p:nvSpPr>
        <p:spPr>
          <a:xfrm>
            <a:off x="197514" y="4097294"/>
            <a:ext cx="8748971" cy="1563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JinHyuck</a:t>
            </a: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 Park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JuYeon</a:t>
            </a: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 Kang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SangHeon</a:t>
            </a:r>
            <a:r>
              <a:rPr lang="en-US" altLang="ko-KR" sz="20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 Lee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ko-KR" sz="2000" dirty="0">
                <a:solidFill>
                  <a:srgbClr val="072A60"/>
                </a:solidFill>
                <a:latin typeface="Helvetica LT Std Light" charset="0"/>
                <a:ea typeface="Helvetica LT Std Light" charset="0"/>
                <a:cs typeface="Helvetica LT Std Light" charset="0"/>
              </a:rPr>
              <a:t>Security Engineering</a:t>
            </a:r>
            <a:endParaRPr lang="ko-KR" altLang="en-US" sz="2000" dirty="0">
              <a:solidFill>
                <a:srgbClr val="072A60"/>
              </a:solidFill>
              <a:latin typeface="Helvetica LT Std Light" charset="0"/>
              <a:ea typeface="Helvetica LT Std Light" charset="0"/>
              <a:cs typeface="Helvetica LT Std Light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A1C8307-65B8-473B-B829-B25F1EEC7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149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6">
            <a:extLst>
              <a:ext uri="{FF2B5EF4-FFF2-40B4-BE49-F238E27FC236}">
                <a16:creationId xmlns:a16="http://schemas.microsoft.com/office/drawing/2014/main" id="{D1918B10-4929-4595-951C-FA9BF950F1E9}"/>
              </a:ext>
            </a:extLst>
          </p:cNvPr>
          <p:cNvSpPr txBox="1"/>
          <p:nvPr/>
        </p:nvSpPr>
        <p:spPr>
          <a:xfrm>
            <a:off x="158540" y="91113"/>
            <a:ext cx="1443024" cy="492443"/>
          </a:xfrm>
          <a:prstGeom prst="rect">
            <a:avLst/>
          </a:prstGeom>
          <a:noFill/>
        </p:spPr>
        <p:txBody>
          <a:bodyPr wrap="none" rtlCol="0" anchor="ctr" anchorCtr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eaLnBrk="0" hangingPunct="0">
              <a:defRPr/>
            </a:pPr>
            <a:r>
              <a:rPr lang="en-US" altLang="ko-KR" sz="2600" b="1" dirty="0">
                <a:solidFill>
                  <a:schemeClr val="bg1"/>
                </a:solidFill>
                <a:latin typeface="Helvetica LT Std" charset="0"/>
                <a:ea typeface="Helvetica LT Std" charset="0"/>
                <a:cs typeface="Helvetica LT Std" charset="0"/>
              </a:rPr>
              <a:t>Content</a:t>
            </a:r>
            <a:endParaRPr lang="ko-KR" altLang="en-US" sz="2600" b="1" dirty="0">
              <a:solidFill>
                <a:schemeClr val="bg1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  <p:sp>
        <p:nvSpPr>
          <p:cNvPr id="9" name="내용 개체 틀 1">
            <a:extLst>
              <a:ext uri="{FF2B5EF4-FFF2-40B4-BE49-F238E27FC236}">
                <a16:creationId xmlns:a16="http://schemas.microsoft.com/office/drawing/2014/main" id="{0D11722A-4D8F-4B51-8A2A-B9C5BB584E67}"/>
              </a:ext>
            </a:extLst>
          </p:cNvPr>
          <p:cNvSpPr txBox="1">
            <a:spLocks/>
          </p:cNvSpPr>
          <p:nvPr/>
        </p:nvSpPr>
        <p:spPr>
          <a:xfrm>
            <a:off x="136175" y="999714"/>
            <a:ext cx="8784976" cy="54536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Motivation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Background on Zigbee Network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Zigbee Security Protocol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Analysis and Evaluation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Demonstration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Conclusion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D2B639D-FF2F-4D23-B5C3-F3CE317B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040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13">
            <a:extLst>
              <a:ext uri="{FF2B5EF4-FFF2-40B4-BE49-F238E27FC236}">
                <a16:creationId xmlns:a16="http://schemas.microsoft.com/office/drawing/2014/main" id="{682DE6A1-9ED9-4FF6-9F7F-BCB2698A188F}"/>
              </a:ext>
            </a:extLst>
          </p:cNvPr>
          <p:cNvSpPr txBox="1"/>
          <p:nvPr/>
        </p:nvSpPr>
        <p:spPr>
          <a:xfrm>
            <a:off x="141111" y="95458"/>
            <a:ext cx="1851789" cy="492443"/>
          </a:xfrm>
          <a:prstGeom prst="rect">
            <a:avLst/>
          </a:prstGeom>
          <a:noFill/>
        </p:spPr>
        <p:txBody>
          <a:bodyPr wrap="none" rtlCol="0" anchor="ctr" anchorCtr="0">
            <a:sp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eaLnBrk="0" hangingPunct="0">
              <a:defRPr/>
            </a:pPr>
            <a:r>
              <a:rPr lang="en-US" altLang="ko-KR" sz="2600" b="1" dirty="0">
                <a:solidFill>
                  <a:schemeClr val="bg1"/>
                </a:solidFill>
                <a:latin typeface="Helvetica LT Std" charset="0"/>
                <a:ea typeface="Helvetica LT Std" charset="0"/>
                <a:cs typeface="Helvetica LT Std" charset="0"/>
              </a:rPr>
              <a:t>Motivation</a:t>
            </a:r>
            <a:endParaRPr lang="ko-KR" altLang="en-US" sz="2600" b="1" dirty="0">
              <a:solidFill>
                <a:schemeClr val="bg1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  <p:sp>
        <p:nvSpPr>
          <p:cNvPr id="21" name="내용 개체 틀 1">
            <a:extLst>
              <a:ext uri="{FF2B5EF4-FFF2-40B4-BE49-F238E27FC236}">
                <a16:creationId xmlns:a16="http://schemas.microsoft.com/office/drawing/2014/main" id="{D43BB71F-2A47-4ABE-BE85-F8E9C2FB5311}"/>
              </a:ext>
            </a:extLst>
          </p:cNvPr>
          <p:cNvSpPr txBox="1">
            <a:spLocks/>
          </p:cNvSpPr>
          <p:nvPr/>
        </p:nvSpPr>
        <p:spPr>
          <a:xfrm>
            <a:off x="140367" y="996997"/>
            <a:ext cx="8784976" cy="7038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Smart power grid was threaten by Hacker </a:t>
            </a:r>
          </a:p>
        </p:txBody>
      </p:sp>
      <p:pic>
        <p:nvPicPr>
          <p:cNvPr id="1026" name="Picture 2" descr="Some countries are choosing &quot;dumber&quot; models out of security fears | Sean Gallup/Getty Images">
            <a:extLst>
              <a:ext uri="{FF2B5EF4-FFF2-40B4-BE49-F238E27FC236}">
                <a16:creationId xmlns:a16="http://schemas.microsoft.com/office/drawing/2014/main" id="{4B4B9662-6B1C-4D3A-AF6D-EDF7D25A8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872" y="3719653"/>
            <a:ext cx="3400425" cy="226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래픽 2" descr="주택">
            <a:extLst>
              <a:ext uri="{FF2B5EF4-FFF2-40B4-BE49-F238E27FC236}">
                <a16:creationId xmlns:a16="http://schemas.microsoft.com/office/drawing/2014/main" id="{AFC8D313-6F71-4612-A325-0F8DBB0936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8343" y="3619961"/>
            <a:ext cx="920072" cy="920072"/>
          </a:xfrm>
          <a:prstGeom prst="rect">
            <a:avLst/>
          </a:prstGeom>
        </p:spPr>
      </p:pic>
      <p:pic>
        <p:nvPicPr>
          <p:cNvPr id="12" name="그래픽 11" descr="주택">
            <a:extLst>
              <a:ext uri="{FF2B5EF4-FFF2-40B4-BE49-F238E27FC236}">
                <a16:creationId xmlns:a16="http://schemas.microsoft.com/office/drawing/2014/main" id="{EA5D96F0-8797-4EA3-8B98-ECAF798322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42818" y="3963969"/>
            <a:ext cx="920072" cy="920072"/>
          </a:xfrm>
          <a:prstGeom prst="rect">
            <a:avLst/>
          </a:prstGeom>
        </p:spPr>
      </p:pic>
      <p:pic>
        <p:nvPicPr>
          <p:cNvPr id="13" name="그래픽 12" descr="주택">
            <a:extLst>
              <a:ext uri="{FF2B5EF4-FFF2-40B4-BE49-F238E27FC236}">
                <a16:creationId xmlns:a16="http://schemas.microsoft.com/office/drawing/2014/main" id="{2C52ED09-4061-412E-A266-2535A31991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094" y="4684049"/>
            <a:ext cx="920072" cy="920072"/>
          </a:xfrm>
          <a:prstGeom prst="rect">
            <a:avLst/>
          </a:prstGeom>
        </p:spPr>
      </p:pic>
      <p:pic>
        <p:nvPicPr>
          <p:cNvPr id="14" name="그래픽 13" descr="주택">
            <a:extLst>
              <a:ext uri="{FF2B5EF4-FFF2-40B4-BE49-F238E27FC236}">
                <a16:creationId xmlns:a16="http://schemas.microsoft.com/office/drawing/2014/main" id="{3D0FC201-5FCE-491E-8BD2-B1F9EA64B9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46415" y="5044089"/>
            <a:ext cx="920072" cy="920072"/>
          </a:xfrm>
          <a:prstGeom prst="rect">
            <a:avLst/>
          </a:prstGeom>
        </p:spPr>
      </p:pic>
      <p:pic>
        <p:nvPicPr>
          <p:cNvPr id="5" name="그래픽 4" descr="공장">
            <a:extLst>
              <a:ext uri="{FF2B5EF4-FFF2-40B4-BE49-F238E27FC236}">
                <a16:creationId xmlns:a16="http://schemas.microsoft.com/office/drawing/2014/main" id="{1452AB3D-7C70-4760-8B43-F5B8BAE68B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20297" y="1608828"/>
            <a:ext cx="1800200" cy="1800200"/>
          </a:xfrm>
          <a:prstGeom prst="rect">
            <a:avLst/>
          </a:prstGeom>
        </p:spPr>
      </p:pic>
      <p:sp>
        <p:nvSpPr>
          <p:cNvPr id="6" name="폭발: 14pt 5">
            <a:extLst>
              <a:ext uri="{FF2B5EF4-FFF2-40B4-BE49-F238E27FC236}">
                <a16:creationId xmlns:a16="http://schemas.microsoft.com/office/drawing/2014/main" id="{82FFC781-DD1D-4D28-AD75-AC4B1771A9AA}"/>
              </a:ext>
            </a:extLst>
          </p:cNvPr>
          <p:cNvSpPr/>
          <p:nvPr/>
        </p:nvSpPr>
        <p:spPr>
          <a:xfrm>
            <a:off x="553094" y="3932401"/>
            <a:ext cx="2317457" cy="2016224"/>
          </a:xfrm>
          <a:prstGeom prst="irregularSeal2">
            <a:avLst/>
          </a:prstGeom>
          <a:solidFill>
            <a:srgbClr val="FF0000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연결선: 꺾임 9">
            <a:extLst>
              <a:ext uri="{FF2B5EF4-FFF2-40B4-BE49-F238E27FC236}">
                <a16:creationId xmlns:a16="http://schemas.microsoft.com/office/drawing/2014/main" id="{4AAF6EF3-363C-4033-97C0-756008D535BD}"/>
              </a:ext>
            </a:extLst>
          </p:cNvPr>
          <p:cNvCxnSpPr>
            <a:cxnSpLocks/>
            <a:stCxn id="3" idx="0"/>
            <a:endCxn id="5" idx="1"/>
          </p:cNvCxnSpPr>
          <p:nvPr/>
        </p:nvCxnSpPr>
        <p:spPr>
          <a:xfrm rot="5400000" flipH="1" flipV="1">
            <a:off x="3583822" y="383486"/>
            <a:ext cx="1111033" cy="5361918"/>
          </a:xfrm>
          <a:prstGeom prst="bentConnector2">
            <a:avLst/>
          </a:prstGeom>
          <a:ln w="76200">
            <a:solidFill>
              <a:srgbClr val="00B050"/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연결선: 꺾임 21">
            <a:extLst>
              <a:ext uri="{FF2B5EF4-FFF2-40B4-BE49-F238E27FC236}">
                <a16:creationId xmlns:a16="http://schemas.microsoft.com/office/drawing/2014/main" id="{5AB5FBBD-FB91-408E-92EA-9324E5B06C2D}"/>
              </a:ext>
            </a:extLst>
          </p:cNvPr>
          <p:cNvCxnSpPr>
            <a:cxnSpLocks/>
          </p:cNvCxnSpPr>
          <p:nvPr/>
        </p:nvCxnSpPr>
        <p:spPr>
          <a:xfrm flipV="1">
            <a:off x="1763688" y="2819494"/>
            <a:ext cx="2592288" cy="681514"/>
          </a:xfrm>
          <a:prstGeom prst="bentConnector3">
            <a:avLst>
              <a:gd name="adj1" fmla="val 1712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화살표: 아래쪽 29">
            <a:extLst>
              <a:ext uri="{FF2B5EF4-FFF2-40B4-BE49-F238E27FC236}">
                <a16:creationId xmlns:a16="http://schemas.microsoft.com/office/drawing/2014/main" id="{0F2E6F2B-1E58-4A00-A645-A1E2F1D4B2CA}"/>
              </a:ext>
            </a:extLst>
          </p:cNvPr>
          <p:cNvSpPr/>
          <p:nvPr/>
        </p:nvSpPr>
        <p:spPr>
          <a:xfrm>
            <a:off x="4572000" y="2819494"/>
            <a:ext cx="448098" cy="80046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화살표: 위쪽 30">
            <a:extLst>
              <a:ext uri="{FF2B5EF4-FFF2-40B4-BE49-F238E27FC236}">
                <a16:creationId xmlns:a16="http://schemas.microsoft.com/office/drawing/2014/main" id="{0FBDC5EA-1AB2-4811-8304-7ECC2C1A890E}"/>
              </a:ext>
            </a:extLst>
          </p:cNvPr>
          <p:cNvSpPr/>
          <p:nvPr/>
        </p:nvSpPr>
        <p:spPr>
          <a:xfrm>
            <a:off x="5132014" y="2819494"/>
            <a:ext cx="448098" cy="800467"/>
          </a:xfrm>
          <a:prstGeom prst="upArrow">
            <a:avLst/>
          </a:prstGeom>
          <a:solidFill>
            <a:srgbClr val="ED7D3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5" name="직선 화살표 연결선 1024">
            <a:extLst>
              <a:ext uri="{FF2B5EF4-FFF2-40B4-BE49-F238E27FC236}">
                <a16:creationId xmlns:a16="http://schemas.microsoft.com/office/drawing/2014/main" id="{A88B11B4-2C23-40B6-9147-02430D718048}"/>
              </a:ext>
            </a:extLst>
          </p:cNvPr>
          <p:cNvCxnSpPr/>
          <p:nvPr/>
        </p:nvCxnSpPr>
        <p:spPr>
          <a:xfrm>
            <a:off x="5652120" y="2819494"/>
            <a:ext cx="1080120" cy="0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연결선: 꺾임 1029">
            <a:extLst>
              <a:ext uri="{FF2B5EF4-FFF2-40B4-BE49-F238E27FC236}">
                <a16:creationId xmlns:a16="http://schemas.microsoft.com/office/drawing/2014/main" id="{BF6B4A39-651C-4FCA-BAE1-098E044006A1}"/>
              </a:ext>
            </a:extLst>
          </p:cNvPr>
          <p:cNvCxnSpPr>
            <a:cxnSpLocks/>
          </p:cNvCxnSpPr>
          <p:nvPr/>
        </p:nvCxnSpPr>
        <p:spPr>
          <a:xfrm rot="10800000" flipV="1">
            <a:off x="998346" y="2204864"/>
            <a:ext cx="5733895" cy="1415096"/>
          </a:xfrm>
          <a:prstGeom prst="bentConnector3">
            <a:avLst>
              <a:gd name="adj1" fmla="val 100009"/>
            </a:avLst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223A76D-4B41-49D1-B274-F74282B3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A8667D4-B130-4A42-847B-F59C8C5E857B}"/>
              </a:ext>
            </a:extLst>
          </p:cNvPr>
          <p:cNvSpPr/>
          <p:nvPr/>
        </p:nvSpPr>
        <p:spPr>
          <a:xfrm>
            <a:off x="3418623" y="3719652"/>
            <a:ext cx="216148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Hacker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06B1F8D-687D-48A2-81C3-8C0F6F45E8B8}"/>
              </a:ext>
            </a:extLst>
          </p:cNvPr>
          <p:cNvSpPr/>
          <p:nvPr/>
        </p:nvSpPr>
        <p:spPr>
          <a:xfrm>
            <a:off x="6639652" y="2173411"/>
            <a:ext cx="2161489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ko-KR" sz="4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Power Plant</a:t>
            </a:r>
          </a:p>
        </p:txBody>
      </p:sp>
    </p:spTree>
    <p:extLst>
      <p:ext uri="{BB962C8B-B14F-4D97-AF65-F5344CB8AC3E}">
        <p14:creationId xmlns:p14="http://schemas.microsoft.com/office/powerpoint/2010/main" val="378814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6CBDD1C7-475B-4E8F-A507-333528BBD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Background on Zigbee</a:t>
            </a:r>
            <a:endParaRPr lang="ko-KR" altLang="en-US" dirty="0"/>
          </a:p>
        </p:txBody>
      </p:sp>
      <p:sp>
        <p:nvSpPr>
          <p:cNvPr id="4" name="내용 개체 틀 1">
            <a:extLst>
              <a:ext uri="{FF2B5EF4-FFF2-40B4-BE49-F238E27FC236}">
                <a16:creationId xmlns:a16="http://schemas.microsoft.com/office/drawing/2014/main" id="{B222E77B-4E64-43AF-AD0D-085E31D8CD42}"/>
              </a:ext>
            </a:extLst>
          </p:cNvPr>
          <p:cNvSpPr txBox="1">
            <a:spLocks/>
          </p:cNvSpPr>
          <p:nvPr/>
        </p:nvSpPr>
        <p:spPr>
          <a:xfrm>
            <a:off x="140367" y="996997"/>
            <a:ext cx="8784976" cy="5312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What is Zigbee?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IEEE 802.15.4 based specification 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Use 16 channels and Create personal area networks.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Ad hoc network.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Low power digital radios.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Home automation, Medical device date Collection.</a:t>
            </a:r>
          </a:p>
          <a:p>
            <a:pPr algn="just"/>
            <a:r>
              <a:rPr lang="en-US" altLang="ko-KR" sz="22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However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Because of Low power, it has low date rate.</a:t>
            </a:r>
          </a:p>
          <a:p>
            <a:pPr lvl="1"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Limited distance about 100 meters line-of-sight.</a:t>
            </a:r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18F5B834-9184-4C10-95C8-8C96EB384C4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48264" y="1196752"/>
            <a:ext cx="1333500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2342491-C37E-4FC5-8FC2-381D8751808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86864" y="4221433"/>
            <a:ext cx="3914775" cy="163957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2278AA-0111-4219-9E3E-38B98CD87B6B}"/>
              </a:ext>
            </a:extLst>
          </p:cNvPr>
          <p:cNvSpPr txBox="1"/>
          <p:nvPr/>
        </p:nvSpPr>
        <p:spPr>
          <a:xfrm>
            <a:off x="2486864" y="5856326"/>
            <a:ext cx="385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Network structure of Zigbee(Tree, Star)</a:t>
            </a:r>
            <a:endParaRPr lang="ko-KR" altLang="en-US" dirty="0"/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093F08BC-97A8-4183-84CE-2167F289C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>
                <a:solidFill>
                  <a:srgbClr val="072A60"/>
                </a:solidFill>
              </a:rPr>
              <a:t>4</a:t>
            </a:fld>
            <a:endParaRPr lang="ko-KR" altLang="en-US" dirty="0">
              <a:solidFill>
                <a:srgbClr val="072A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486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C3FAA-62FF-45B3-8193-9B2C3FDA4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96423"/>
            <a:ext cx="5400600" cy="511062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Zigbee Security Protocol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9555AA-4E9D-498B-AA9E-E5E243E9F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9" name="내용 개체 틀 1">
            <a:extLst>
              <a:ext uri="{FF2B5EF4-FFF2-40B4-BE49-F238E27FC236}">
                <a16:creationId xmlns:a16="http://schemas.microsoft.com/office/drawing/2014/main" id="{1E85C58E-9AFE-4D78-94D7-E9FDF8F0216E}"/>
              </a:ext>
            </a:extLst>
          </p:cNvPr>
          <p:cNvSpPr txBox="1">
            <a:spLocks/>
          </p:cNvSpPr>
          <p:nvPr/>
        </p:nvSpPr>
        <p:spPr>
          <a:xfrm>
            <a:off x="140367" y="996997"/>
            <a:ext cx="8784976" cy="5312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Open Trust Model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Zigbee Encryption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Guarantees reliability between all layers and all programs in each device.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Each device guarantees only its own reliability</a:t>
            </a:r>
          </a:p>
          <a:p>
            <a:pPr lvl="1" algn="just">
              <a:buFont typeface="Wingdings" panose="05000000000000000000" pitchFamily="2" charset="2"/>
              <a:buChar char="Ø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So it cannot know what encryption process the other device is going through</a:t>
            </a:r>
          </a:p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However, threating in the transmission process to the outside</a:t>
            </a:r>
          </a:p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Zigbee uses the 128-bit symmetric key block cipher(AES-128)</a:t>
            </a:r>
          </a:p>
          <a:p>
            <a:pPr algn="just"/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CCM algorithm is used for encryption and authentication.</a:t>
            </a:r>
            <a:endParaRPr lang="en-US" altLang="ko-KR" sz="1400" b="1" dirty="0">
              <a:solidFill>
                <a:srgbClr val="072A60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058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B42617-9C4C-4151-8E68-1B3264CD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96423"/>
            <a:ext cx="5760640" cy="511062"/>
          </a:xfrm>
        </p:spPr>
        <p:txBody>
          <a:bodyPr>
            <a:normAutofit/>
          </a:bodyPr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Zigbee Key Exchange Process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2F4A43-A65C-4132-A455-F49A9F023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B6148AD-FE42-4FEA-B8A6-70BEB18CE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707782"/>
              </p:ext>
            </p:extLst>
          </p:nvPr>
        </p:nvGraphicFramePr>
        <p:xfrm>
          <a:off x="251520" y="1114177"/>
          <a:ext cx="6648400" cy="38322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79848">
                  <a:extLst>
                    <a:ext uri="{9D8B030D-6E8A-4147-A177-3AD203B41FA5}">
                      <a16:colId xmlns:a16="http://schemas.microsoft.com/office/drawing/2014/main" val="1885295894"/>
                    </a:ext>
                  </a:extLst>
                </a:gridCol>
                <a:gridCol w="4968552">
                  <a:extLst>
                    <a:ext uri="{9D8B030D-6E8A-4147-A177-3AD203B41FA5}">
                      <a16:colId xmlns:a16="http://schemas.microsoft.com/office/drawing/2014/main" val="166555495"/>
                    </a:ext>
                  </a:extLst>
                </a:gridCol>
              </a:tblGrid>
              <a:tr h="9580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Kind of Key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Role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45898"/>
                  </a:ext>
                </a:extLst>
              </a:tr>
              <a:tr h="958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MK</a:t>
                      </a:r>
                    </a:p>
                    <a:p>
                      <a:pPr algn="ctr" latinLnBrk="1"/>
                      <a:r>
                        <a:rPr lang="en-US" altLang="ko-KR" dirty="0"/>
                        <a:t>(Master Key)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Symmetric key for link key generation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1692524"/>
                  </a:ext>
                </a:extLst>
              </a:tr>
              <a:tr h="958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LK</a:t>
                      </a:r>
                    </a:p>
                    <a:p>
                      <a:pPr algn="ctr" latinLnBrk="1"/>
                      <a:r>
                        <a:rPr lang="en-US" altLang="ko-KR" dirty="0"/>
                        <a:t>(Link Key)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Encrypt the message between two devices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4437744"/>
                  </a:ext>
                </a:extLst>
              </a:tr>
              <a:tr h="958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NK</a:t>
                      </a:r>
                    </a:p>
                    <a:p>
                      <a:pPr algn="ctr" latinLnBrk="1"/>
                      <a:r>
                        <a:rPr lang="en-US" altLang="ko-KR" dirty="0"/>
                        <a:t>(Network Key)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Shared by all device in same network</a:t>
                      </a:r>
                    </a:p>
                    <a:p>
                      <a:pPr algn="ctr" latinLnBrk="1"/>
                      <a:r>
                        <a:rPr lang="en-US" altLang="ko-KR" dirty="0"/>
                        <a:t>Basically, not encrypted in Standard Security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4968455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9FAD5A0-D58F-41C5-B073-F4CEBD31BA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5594814"/>
              </p:ext>
            </p:extLst>
          </p:nvPr>
        </p:nvGraphicFramePr>
        <p:xfrm>
          <a:off x="1475656" y="5002143"/>
          <a:ext cx="67440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0">
                  <a:extLst>
                    <a:ext uri="{9D8B030D-6E8A-4147-A177-3AD203B41FA5}">
                      <a16:colId xmlns:a16="http://schemas.microsoft.com/office/drawing/2014/main" val="3717040818"/>
                    </a:ext>
                  </a:extLst>
                </a:gridCol>
                <a:gridCol w="1527944">
                  <a:extLst>
                    <a:ext uri="{9D8B030D-6E8A-4147-A177-3AD203B41FA5}">
                      <a16:colId xmlns:a16="http://schemas.microsoft.com/office/drawing/2014/main" val="145395776"/>
                    </a:ext>
                  </a:extLst>
                </a:gridCol>
                <a:gridCol w="1527944">
                  <a:extLst>
                    <a:ext uri="{9D8B030D-6E8A-4147-A177-3AD203B41FA5}">
                      <a16:colId xmlns:a16="http://schemas.microsoft.com/office/drawing/2014/main" val="4075296393"/>
                    </a:ext>
                  </a:extLst>
                </a:gridCol>
                <a:gridCol w="1527944">
                  <a:extLst>
                    <a:ext uri="{9D8B030D-6E8A-4147-A177-3AD203B41FA5}">
                      <a16:colId xmlns:a16="http://schemas.microsoft.com/office/drawing/2014/main" val="12149205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NK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77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Key-Transport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268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Key-Establishment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Ⅹ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Ⅹ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6698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Pre-installation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1836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970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F7CEC-DC07-4FE9-8463-5A9ADA11D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Experiment</a:t>
            </a:r>
            <a:endParaRPr lang="ko-KR" alt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BB94513A-2FD0-46FC-9143-146A670875F6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57"/>
          <a:stretch/>
        </p:blipFill>
        <p:spPr bwMode="auto">
          <a:xfrm>
            <a:off x="2195736" y="2420888"/>
            <a:ext cx="4920607" cy="229217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7621F3C-960E-4326-B5D5-0D2518CF95E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593138" y="2311888"/>
            <a:ext cx="5957724" cy="2510172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46BCEBCC-5377-4900-95ED-7D91396BA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7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AEBE0B-BBA2-4024-A2E3-A6A2FFD77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1556792"/>
            <a:ext cx="4221088" cy="4221088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AA033C-73A3-4723-8544-DC2AE7B46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556792"/>
            <a:ext cx="4221088" cy="4221088"/>
          </a:xfrm>
          <a:prstGeom prst="rect">
            <a:avLst/>
          </a:prstGeom>
          <a:scene3d>
            <a:camera prst="orthographicFront">
              <a:rot lat="0" lon="0" rev="162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17011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F7CEC-DC07-4FE9-8463-5A9ADA11D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Experiment</a:t>
            </a:r>
            <a:endParaRPr lang="ko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8ECE625-410B-4391-9CF2-E61DE45A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8</a:t>
            </a:fld>
            <a:endParaRPr lang="ko-KR" altLang="en-US"/>
          </a:p>
        </p:txBody>
      </p:sp>
      <p:pic>
        <p:nvPicPr>
          <p:cNvPr id="1026" name="Picture 2" descr="xctuì ëí ì´ë¯¸ì§ ê²ìê²°ê³¼">
            <a:extLst>
              <a:ext uri="{FF2B5EF4-FFF2-40B4-BE49-F238E27FC236}">
                <a16:creationId xmlns:a16="http://schemas.microsoft.com/office/drawing/2014/main" id="{72C20930-87F5-4739-90C3-2273F7EB6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3645024"/>
            <a:ext cx="40767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내용 개체 틀 1">
            <a:extLst>
              <a:ext uri="{FF2B5EF4-FFF2-40B4-BE49-F238E27FC236}">
                <a16:creationId xmlns:a16="http://schemas.microsoft.com/office/drawing/2014/main" id="{CA9F8257-3E94-474F-9D60-384F361D38B9}"/>
              </a:ext>
            </a:extLst>
          </p:cNvPr>
          <p:cNvSpPr txBox="1">
            <a:spLocks/>
          </p:cNvSpPr>
          <p:nvPr/>
        </p:nvSpPr>
        <p:spPr>
          <a:xfrm>
            <a:off x="140367" y="996997"/>
            <a:ext cx="8784976" cy="5312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+mj-lt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Configure the experimental environment(Hardware).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Using </a:t>
            </a:r>
            <a:r>
              <a:rPr lang="en-US" altLang="ko-KR" sz="1800" b="1" dirty="0" err="1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Xctu</a:t>
            </a: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, setting the address and channel of Sender &amp; Receiver.</a:t>
            </a:r>
          </a:p>
          <a:p>
            <a:pPr marL="914400" lvl="1" indent="-457200" algn="just">
              <a:buFont typeface="+mj-ea"/>
              <a:buAutoNum type="circleNumDbPlain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PAN ID</a:t>
            </a:r>
          </a:p>
          <a:p>
            <a:pPr marL="914400" lvl="1" indent="-457200" algn="just">
              <a:buFont typeface="+mj-ea"/>
              <a:buAutoNum type="circleNumDbPlain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Channel</a:t>
            </a:r>
          </a:p>
          <a:p>
            <a:pPr marL="914400" lvl="1" indent="-457200" algn="just">
              <a:buFont typeface="+mj-ea"/>
              <a:buAutoNum type="circleNumDbPlain"/>
            </a:pPr>
            <a:r>
              <a:rPr lang="en-US" altLang="ko-KR" sz="14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Destination High and Low Address = Source High and Low Address</a:t>
            </a:r>
          </a:p>
          <a:p>
            <a:pPr marL="457200" indent="-457200" algn="just">
              <a:buFont typeface="+mj-ea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Open Serial Monitor of each point.</a:t>
            </a:r>
          </a:p>
          <a:p>
            <a:pPr marL="457200" indent="-457200" algn="just">
              <a:buFont typeface="+mj-ea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Typing word and Sending</a:t>
            </a:r>
          </a:p>
          <a:p>
            <a:pPr marL="457200" indent="-457200" algn="just">
              <a:buFont typeface="+mj-ea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Sniffer catch the packet between Sender and Receiver</a:t>
            </a:r>
          </a:p>
          <a:p>
            <a:pPr marL="457200" indent="-457200" algn="just">
              <a:buFont typeface="+mj-ea"/>
              <a:buAutoNum type="arabicPeriod"/>
            </a:pPr>
            <a:r>
              <a:rPr lang="en-US" altLang="ko-KR" sz="1800" b="1" dirty="0">
                <a:solidFill>
                  <a:srgbClr val="072A60"/>
                </a:solidFill>
                <a:latin typeface="Helvetica LT Std" charset="0"/>
                <a:ea typeface="Helvetica LT Std" charset="0"/>
                <a:cs typeface="Helvetica LT Std" charset="0"/>
              </a:rPr>
              <a:t>Analysis Packet.</a:t>
            </a:r>
          </a:p>
          <a:p>
            <a:pPr marL="457200" indent="-457200" algn="just">
              <a:buFont typeface="+mj-lt"/>
              <a:buAutoNum type="arabicPeriod"/>
            </a:pPr>
            <a:endParaRPr lang="en-US" altLang="ko-KR" sz="1800" b="1" dirty="0">
              <a:solidFill>
                <a:srgbClr val="072A60"/>
              </a:solidFill>
              <a:latin typeface="Helvetica LT Std" charset="0"/>
              <a:ea typeface="Helvetica LT Std" charset="0"/>
              <a:cs typeface="Helvetica LT St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707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9560F1-F316-4E0F-821D-0049A46F8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>
                <a:latin typeface="Helvetica LT Std" charset="0"/>
                <a:ea typeface="Helvetica LT Std" charset="0"/>
                <a:cs typeface="Helvetica LT Std" charset="0"/>
              </a:rPr>
              <a:t>Result and Analysis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C961FD-9CFC-41A9-A838-1DDD6884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6B23-5EF1-4D3E-BAB5-1F446F2C0C07}" type="slidenum">
              <a:rPr lang="ko-KR" altLang="en-US" smtClean="0"/>
              <a:t>9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3177234-FA63-4920-ABD9-4C2557F3619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95736" y="1124744"/>
            <a:ext cx="4392488" cy="51125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1BB064-6EE5-4FC9-B20B-ABE0CCC52DD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71844" y="3169461"/>
            <a:ext cx="7344816" cy="228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097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4254</TotalTime>
  <Words>410</Words>
  <Application>Microsoft Office PowerPoint</Application>
  <PresentationFormat>화면 슬라이드 쇼(4:3)</PresentationFormat>
  <Paragraphs>113</Paragraphs>
  <Slides>12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Helvetica LT Std</vt:lpstr>
      <vt:lpstr>Helvetica LT Std Light</vt:lpstr>
      <vt:lpstr>맑은 고딕</vt:lpstr>
      <vt:lpstr>Arial</vt:lpstr>
      <vt:lpstr>Calibri</vt:lpstr>
      <vt:lpstr>Calibri Light</vt:lpstr>
      <vt:lpstr>Wingdings</vt:lpstr>
      <vt:lpstr>Office 테마</vt:lpstr>
      <vt:lpstr>Research and Analysis for Vulnerability of Zigbee Communication</vt:lpstr>
      <vt:lpstr>PowerPoint 프레젠테이션</vt:lpstr>
      <vt:lpstr>PowerPoint 프레젠테이션</vt:lpstr>
      <vt:lpstr>Background on Zigbee</vt:lpstr>
      <vt:lpstr>Zigbee Security Protocol</vt:lpstr>
      <vt:lpstr>Zigbee Key Exchange Process</vt:lpstr>
      <vt:lpstr>Experiment</vt:lpstr>
      <vt:lpstr>Experiment</vt:lpstr>
      <vt:lpstr>Result and Analysis</vt:lpstr>
      <vt:lpstr>Demonstration</vt:lpstr>
      <vt:lpstr>PowerPoint 프레젠테이션</vt:lpstr>
      <vt:lpstr>Thank you 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ParkJinHyuck</dc:creator>
  <cp:lastModifiedBy>주연 강</cp:lastModifiedBy>
  <cp:revision>179</cp:revision>
  <dcterms:created xsi:type="dcterms:W3CDTF">2018-01-07T14:43:39Z</dcterms:created>
  <dcterms:modified xsi:type="dcterms:W3CDTF">2018-06-22T12:19:38Z</dcterms:modified>
</cp:coreProperties>
</file>

<file path=docProps/thumbnail.jpeg>
</file>